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4" r:id="rId5"/>
  </p:sldMasterIdLst>
  <p:notesMasterIdLst>
    <p:notesMasterId r:id="rId16"/>
  </p:notesMasterIdLst>
  <p:sldIdLst>
    <p:sldId id="496" r:id="rId6"/>
    <p:sldId id="474" r:id="rId7"/>
    <p:sldId id="499" r:id="rId8"/>
    <p:sldId id="310" r:id="rId9"/>
    <p:sldId id="500" r:id="rId10"/>
    <p:sldId id="495" r:id="rId11"/>
    <p:sldId id="502" r:id="rId12"/>
    <p:sldId id="497" r:id="rId13"/>
    <p:sldId id="501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3496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7002" y="2849445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Việt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7635" y="96571"/>
            <a:ext cx="9767455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Chào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mừng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tiết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5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9843" y="188040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3" y="267824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7" y="2632364"/>
            <a:ext cx="630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rộng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095018" cy="6899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7033" y="2662535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THỰC HÀNH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3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51365" y="3930731"/>
            <a:ext cx="7267700" cy="17812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39490" y="4215739"/>
            <a:ext cx="7267700" cy="17812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584" y="1366264"/>
            <a:ext cx="1122218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2550" y="2220684"/>
            <a:ext cx="6317673" cy="1781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2651125"/>
            <a:ext cx="9906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Tìm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thêm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cuốn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hoặc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thơ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trường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lang="en-US" sz="36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226" y="1332499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122</Words>
  <Application>Microsoft Office PowerPoint</Application>
  <PresentationFormat>Widescreen</PresentationFormat>
  <Paragraphs>18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HP001 5H</vt:lpstr>
      <vt:lpstr>黑体</vt:lpstr>
      <vt:lpstr>Times New Roman</vt:lpstr>
      <vt:lpstr>Office Theme</vt:lpstr>
      <vt:lpstr>2_Office Theme</vt:lpstr>
      <vt:lpstr>Default Design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đọc thêm các cuốn sách hoặc bài thơ về trường học.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29</cp:revision>
  <dcterms:created xsi:type="dcterms:W3CDTF">2021-05-21T10:43:38Z</dcterms:created>
  <dcterms:modified xsi:type="dcterms:W3CDTF">2021-08-15T05:02:47Z</dcterms:modified>
</cp:coreProperties>
</file>